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0" r:id="rId1"/>
  </p:sldMasterIdLst>
  <p:sldIdLst>
    <p:sldId id="256" r:id="rId2"/>
    <p:sldId id="261" r:id="rId3"/>
    <p:sldId id="257" r:id="rId4"/>
    <p:sldId id="258" r:id="rId5"/>
    <p:sldId id="259"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9" autoAdjust="0"/>
    <p:restoredTop sz="94660"/>
  </p:normalViewPr>
  <p:slideViewPr>
    <p:cSldViewPr snapToGrid="0">
      <p:cViewPr varScale="1">
        <p:scale>
          <a:sx n="45" d="100"/>
          <a:sy n="45" d="100"/>
        </p:scale>
        <p:origin x="60" y="68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359191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C14FC-7337-437D-90D8-802FD212CAA7}" type="datetimeFigureOut">
              <a:rPr lang="en-IN" smtClean="0"/>
              <a:t>26-12-2022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3623284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3197934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118340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2855570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382306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514168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131435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25439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6452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FC14FC-7337-437D-90D8-802FD212CAA7}"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24235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FC14FC-7337-437D-90D8-802FD212CAA7}" type="datetimeFigureOut">
              <a:rPr lang="en-IN" smtClean="0"/>
              <a:t>26-12-2022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804358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FC14FC-7337-437D-90D8-802FD212CAA7}" type="datetimeFigureOut">
              <a:rPr lang="en-IN" smtClean="0"/>
              <a:t>26-12-2022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419934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C14FC-7337-437D-90D8-802FD212CAA7}" type="datetimeFigureOut">
              <a:rPr lang="en-IN" smtClean="0"/>
              <a:t>26-12-2022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3064187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FC14FC-7337-437D-90D8-802FD212CAA7}" type="datetimeFigureOut">
              <a:rPr lang="en-IN" smtClean="0"/>
              <a:t>26-12-2022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400402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C14FC-7337-437D-90D8-802FD212CAA7}" type="datetimeFigureOut">
              <a:rPr lang="en-IN" smtClean="0"/>
              <a:t>26-12-2022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187510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C14FC-7337-437D-90D8-802FD212CAA7}" type="datetimeFigureOut">
              <a:rPr lang="en-IN" smtClean="0"/>
              <a:t>26-12-2022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10BC86-A6C4-4240-8D61-5E37F7F66A27}" type="slidenum">
              <a:rPr lang="en-IN" smtClean="0"/>
              <a:t>‹#›</a:t>
            </a:fld>
            <a:endParaRPr lang="en-IN"/>
          </a:p>
        </p:txBody>
      </p:sp>
    </p:spTree>
    <p:extLst>
      <p:ext uri="{BB962C8B-B14F-4D97-AF65-F5344CB8AC3E}">
        <p14:creationId xmlns:p14="http://schemas.microsoft.com/office/powerpoint/2010/main" val="447634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2FC14FC-7337-437D-90D8-802FD212CAA7}" type="datetimeFigureOut">
              <a:rPr lang="en-IN" smtClean="0"/>
              <a:t>26-12-2022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10BC86-A6C4-4240-8D61-5E37F7F66A27}" type="slidenum">
              <a:rPr lang="en-IN" smtClean="0"/>
              <a:t>‹#›</a:t>
            </a:fld>
            <a:endParaRPr lang="en-IN"/>
          </a:p>
        </p:txBody>
      </p:sp>
    </p:spTree>
    <p:extLst>
      <p:ext uri="{BB962C8B-B14F-4D97-AF65-F5344CB8AC3E}">
        <p14:creationId xmlns:p14="http://schemas.microsoft.com/office/powerpoint/2010/main" val="221500152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2.glb"/><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9EA9-E1C2-33FA-6697-DA5CF53D4D01}"/>
              </a:ext>
            </a:extLst>
          </p:cNvPr>
          <p:cNvSpPr>
            <a:spLocks noGrp="1"/>
          </p:cNvSpPr>
          <p:nvPr>
            <p:ph type="ctrTitle"/>
          </p:nvPr>
        </p:nvSpPr>
        <p:spPr/>
        <p:txBody>
          <a:bodyPr>
            <a:normAutofit/>
          </a:bodyPr>
          <a:lstStyle/>
          <a:p>
            <a:r>
              <a:rPr lang="en-IN" sz="6600" b="1" dirty="0">
                <a:solidFill>
                  <a:srgbClr val="FF0000"/>
                </a:solidFill>
              </a:rPr>
              <a:t>Welcome to Presentation</a:t>
            </a:r>
          </a:p>
        </p:txBody>
      </p:sp>
      <p:sp>
        <p:nvSpPr>
          <p:cNvPr id="3" name="Subtitle 2">
            <a:extLst>
              <a:ext uri="{FF2B5EF4-FFF2-40B4-BE49-F238E27FC236}">
                <a16:creationId xmlns:a16="http://schemas.microsoft.com/office/drawing/2014/main" id="{4372E1C8-94E0-CFCA-885E-4A5CEA38B188}"/>
              </a:ext>
            </a:extLst>
          </p:cNvPr>
          <p:cNvSpPr>
            <a:spLocks noGrp="1"/>
          </p:cNvSpPr>
          <p:nvPr>
            <p:ph type="subTitle" idx="1"/>
          </p:nvPr>
        </p:nvSpPr>
        <p:spPr/>
        <p:txBody>
          <a:bodyPr>
            <a:normAutofit/>
          </a:bodyPr>
          <a:lstStyle/>
          <a:p>
            <a:r>
              <a:rPr lang="en-IN" sz="4400" dirty="0">
                <a:solidFill>
                  <a:srgbClr val="00B050"/>
                </a:solidFill>
              </a:rPr>
              <a:t>Keonics</a:t>
            </a:r>
          </a:p>
        </p:txBody>
      </p:sp>
    </p:spTree>
    <p:extLst>
      <p:ext uri="{BB962C8B-B14F-4D97-AF65-F5344CB8AC3E}">
        <p14:creationId xmlns:p14="http://schemas.microsoft.com/office/powerpoint/2010/main" val="126036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7B0F-0428-0BD1-D6E7-70ED60110D08}"/>
              </a:ext>
            </a:extLst>
          </p:cNvPr>
          <p:cNvSpPr>
            <a:spLocks noGrp="1"/>
          </p:cNvSpPr>
          <p:nvPr>
            <p:ph type="title"/>
          </p:nvPr>
        </p:nvSpPr>
        <p:spPr/>
        <p:txBody>
          <a:bodyPr>
            <a:normAutofit/>
          </a:bodyPr>
          <a:lstStyle/>
          <a:p>
            <a:pPr algn="ctr"/>
            <a:r>
              <a:rPr lang="en-IN" sz="6600" b="1" dirty="0">
                <a:latin typeface="Arial Black" panose="020B0A04020102020204" pitchFamily="34" charset="0"/>
              </a:rPr>
              <a:t>Definition </a:t>
            </a:r>
          </a:p>
        </p:txBody>
      </p:sp>
      <p:sp>
        <p:nvSpPr>
          <p:cNvPr id="3" name="Content Placeholder 2">
            <a:extLst>
              <a:ext uri="{FF2B5EF4-FFF2-40B4-BE49-F238E27FC236}">
                <a16:creationId xmlns:a16="http://schemas.microsoft.com/office/drawing/2014/main" id="{9F781464-9FF5-0A56-F90C-8D5ABA29891D}"/>
              </a:ext>
            </a:extLst>
          </p:cNvPr>
          <p:cNvSpPr>
            <a:spLocks noGrp="1"/>
          </p:cNvSpPr>
          <p:nvPr>
            <p:ph idx="1"/>
          </p:nvPr>
        </p:nvSpPr>
        <p:spPr/>
        <p:txBody>
          <a:bodyPr>
            <a:normAutofit fontScale="92500" lnSpcReduction="20000"/>
          </a:bodyPr>
          <a:lstStyle/>
          <a:p>
            <a:pPr algn="just"/>
            <a:r>
              <a:rPr lang="en-IN" sz="3600"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a:p>
            <a:endParaRPr lang="en-IN" dirty="0"/>
          </a:p>
        </p:txBody>
      </p:sp>
    </p:spTree>
    <p:extLst>
      <p:ext uri="{BB962C8B-B14F-4D97-AF65-F5344CB8AC3E}">
        <p14:creationId xmlns:p14="http://schemas.microsoft.com/office/powerpoint/2010/main" val="58955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CC9100-5F37-40B7-A4A3-B6D15EE68711}"/>
              </a:ext>
            </a:extLst>
          </p:cNvPr>
          <p:cNvSpPr>
            <a:spLocks noGrp="1"/>
          </p:cNvSpPr>
          <p:nvPr>
            <p:ph type="title"/>
          </p:nvPr>
        </p:nvSpPr>
        <p:spPr/>
        <p:txBody>
          <a:bodyPr>
            <a:normAutofit/>
          </a:bodyPr>
          <a:lstStyle/>
          <a:p>
            <a:pPr algn="ctr"/>
            <a:r>
              <a:rPr lang="en-IN" sz="6000" b="1" dirty="0"/>
              <a:t>Computer</a:t>
            </a:r>
          </a:p>
        </p:txBody>
      </p:sp>
      <mc:AlternateContent xmlns:mc="http://schemas.openxmlformats.org/markup-compatibility/2006">
        <mc:Choice xmlns:am3d="http://schemas.microsoft.com/office/drawing/2017/model3d" Requires="am3d">
          <p:graphicFrame>
            <p:nvGraphicFramePr>
              <p:cNvPr id="8" name="Content Placeholder 7" descr="Desktop Computer">
                <a:extLst>
                  <a:ext uri="{FF2B5EF4-FFF2-40B4-BE49-F238E27FC236}">
                    <a16:creationId xmlns:a16="http://schemas.microsoft.com/office/drawing/2014/main" id="{7FD5D129-D7B1-DB13-1527-77F65C58355F}"/>
                  </a:ext>
                </a:extLst>
              </p:cNvPr>
              <p:cNvGraphicFramePr>
                <a:graphicFrameLocks noGrp="1" noChangeAspect="1"/>
              </p:cNvGraphicFramePr>
              <p:nvPr>
                <p:ph idx="1"/>
                <p:extLst>
                  <p:ext uri="{D42A27DB-BD31-4B8C-83A1-F6EECF244321}">
                    <p14:modId xmlns:p14="http://schemas.microsoft.com/office/powerpoint/2010/main" val="1640832692"/>
                  </p:ext>
                </p:extLst>
              </p:nvPr>
            </p:nvGraphicFramePr>
            <p:xfrm>
              <a:off x="-1337233" y="1012463"/>
              <a:ext cx="9748362" cy="5235937"/>
            </p:xfrm>
            <a:graphic>
              <a:graphicData uri="http://schemas.microsoft.com/office/drawing/2017/model3d">
                <am3d:model3d r:embed="rId2">
                  <am3d:spPr>
                    <a:xfrm>
                      <a:off x="0" y="0"/>
                      <a:ext cx="9748362" cy="5235937"/>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x="493034" ay="-255717" az="-36871"/>
                    <am3d:postTrans dx="0" dy="0" dz="0"/>
                  </am3d:trans>
                  <am3d:raster rName="Office3DRenderer" rVer="16.0.8326">
                    <am3d:blip r:embed="rId3"/>
                  </am3d:raster>
                  <am3d:objViewport viewportSz="106241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7" descr="Desktop Computer">
                <a:extLst>
                  <a:ext uri="{FF2B5EF4-FFF2-40B4-BE49-F238E27FC236}">
                    <a16:creationId xmlns:a16="http://schemas.microsoft.com/office/drawing/2014/main" id="{7FD5D129-D7B1-DB13-1527-77F65C58355F}"/>
                  </a:ext>
                </a:extLst>
              </p:cNvPr>
              <p:cNvPicPr>
                <a:picLocks noGrp="1" noRot="1" noChangeAspect="1" noMove="1" noResize="1" noEditPoints="1" noAdjustHandles="1" noChangeArrowheads="1" noChangeShapeType="1" noCrop="1"/>
              </p:cNvPicPr>
              <p:nvPr/>
            </p:nvPicPr>
            <p:blipFill>
              <a:blip r:embed="rId3"/>
              <a:stretch>
                <a:fillRect/>
              </a:stretch>
            </p:blipFill>
            <p:spPr>
              <a:xfrm>
                <a:off x="-1337233" y="1012463"/>
                <a:ext cx="9748362" cy="5235937"/>
              </a:xfrm>
              <a:prstGeom prst="rect">
                <a:avLst/>
              </a:prstGeom>
            </p:spPr>
          </p:pic>
        </mc:Fallback>
      </mc:AlternateContent>
    </p:spTree>
    <p:extLst>
      <p:ext uri="{BB962C8B-B14F-4D97-AF65-F5344CB8AC3E}">
        <p14:creationId xmlns:p14="http://schemas.microsoft.com/office/powerpoint/2010/main" val="135800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38A1BD-5F7D-8696-6478-39CF2376052C}"/>
              </a:ext>
            </a:extLst>
          </p:cNvPr>
          <p:cNvSpPr>
            <a:spLocks noGrp="1"/>
          </p:cNvSpPr>
          <p:nvPr>
            <p:ph type="title"/>
          </p:nvPr>
        </p:nvSpPr>
        <p:spPr/>
        <p:txBody>
          <a:bodyPr>
            <a:normAutofit/>
          </a:bodyPr>
          <a:lstStyle/>
          <a:p>
            <a:pPr algn="ctr"/>
            <a:r>
              <a:rPr lang="en-IN" sz="7200" b="1" dirty="0"/>
              <a:t>Input &amp; Output</a:t>
            </a:r>
            <a:endParaRPr lang="en-IN" sz="5400" b="1" dirty="0"/>
          </a:p>
        </p:txBody>
      </p:sp>
      <p:sp>
        <p:nvSpPr>
          <p:cNvPr id="5" name="Text Placeholder 4">
            <a:extLst>
              <a:ext uri="{FF2B5EF4-FFF2-40B4-BE49-F238E27FC236}">
                <a16:creationId xmlns:a16="http://schemas.microsoft.com/office/drawing/2014/main" id="{49AF70BA-558C-FD4C-598B-5F59C3943FCC}"/>
              </a:ext>
            </a:extLst>
          </p:cNvPr>
          <p:cNvSpPr>
            <a:spLocks noGrp="1"/>
          </p:cNvSpPr>
          <p:nvPr>
            <p:ph type="body" idx="1"/>
          </p:nvPr>
        </p:nvSpPr>
        <p:spPr/>
        <p:txBody>
          <a:bodyPr>
            <a:normAutofit fontScale="77500" lnSpcReduction="20000"/>
          </a:bodyPr>
          <a:lstStyle/>
          <a:p>
            <a:r>
              <a:rPr lang="en-IN" sz="4800" dirty="0"/>
              <a:t>Input</a:t>
            </a:r>
          </a:p>
        </p:txBody>
      </p:sp>
      <p:sp>
        <p:nvSpPr>
          <p:cNvPr id="6" name="Content Placeholder 5">
            <a:extLst>
              <a:ext uri="{FF2B5EF4-FFF2-40B4-BE49-F238E27FC236}">
                <a16:creationId xmlns:a16="http://schemas.microsoft.com/office/drawing/2014/main" id="{4752833E-11A4-D493-01C2-3442694A036E}"/>
              </a:ext>
            </a:extLst>
          </p:cNvPr>
          <p:cNvSpPr>
            <a:spLocks noGrp="1"/>
          </p:cNvSpPr>
          <p:nvPr>
            <p:ph sz="half" idx="2"/>
          </p:nvPr>
        </p:nvSpPr>
        <p:spPr/>
        <p:txBody>
          <a:bodyPr>
            <a:normAutofit fontScale="70000" lnSpcReduction="20000"/>
          </a:bodyPr>
          <a:lstStyle/>
          <a:p>
            <a:r>
              <a:rPr lang="en-IN" sz="4000" dirty="0"/>
              <a:t>Keyboard</a:t>
            </a:r>
          </a:p>
          <a:p>
            <a:r>
              <a:rPr lang="en-IN" sz="4000" dirty="0"/>
              <a:t>Mouse</a:t>
            </a:r>
          </a:p>
          <a:p>
            <a:r>
              <a:rPr lang="en-IN" sz="4000" dirty="0"/>
              <a:t>Scanner</a:t>
            </a:r>
          </a:p>
          <a:p>
            <a:r>
              <a:rPr lang="en-IN" sz="4000" dirty="0" err="1"/>
              <a:t>Lightpen</a:t>
            </a:r>
            <a:endParaRPr lang="en-IN" sz="4000" dirty="0"/>
          </a:p>
          <a:p>
            <a:r>
              <a:rPr lang="en-IN" sz="4000" dirty="0"/>
              <a:t>Web camera</a:t>
            </a:r>
            <a:r>
              <a:rPr lang="en-IN" dirty="0"/>
              <a:t>	</a:t>
            </a:r>
          </a:p>
        </p:txBody>
      </p:sp>
      <p:sp>
        <p:nvSpPr>
          <p:cNvPr id="7" name="Text Placeholder 6">
            <a:extLst>
              <a:ext uri="{FF2B5EF4-FFF2-40B4-BE49-F238E27FC236}">
                <a16:creationId xmlns:a16="http://schemas.microsoft.com/office/drawing/2014/main" id="{B58AB763-939F-F5F5-5151-75466EA92E2B}"/>
              </a:ext>
            </a:extLst>
          </p:cNvPr>
          <p:cNvSpPr>
            <a:spLocks noGrp="1"/>
          </p:cNvSpPr>
          <p:nvPr>
            <p:ph type="body" sz="quarter" idx="3"/>
          </p:nvPr>
        </p:nvSpPr>
        <p:spPr/>
        <p:txBody>
          <a:bodyPr>
            <a:normAutofit fontScale="77500" lnSpcReduction="20000"/>
          </a:bodyPr>
          <a:lstStyle/>
          <a:p>
            <a:r>
              <a:rPr lang="en-IN" sz="4400" dirty="0"/>
              <a:t>Output</a:t>
            </a:r>
            <a:endParaRPr lang="en-IN" dirty="0"/>
          </a:p>
        </p:txBody>
      </p:sp>
      <p:sp>
        <p:nvSpPr>
          <p:cNvPr id="8" name="Content Placeholder 7">
            <a:extLst>
              <a:ext uri="{FF2B5EF4-FFF2-40B4-BE49-F238E27FC236}">
                <a16:creationId xmlns:a16="http://schemas.microsoft.com/office/drawing/2014/main" id="{CF0ED61F-94A2-C113-E48B-5FEE06FF2C14}"/>
              </a:ext>
            </a:extLst>
          </p:cNvPr>
          <p:cNvSpPr>
            <a:spLocks noGrp="1"/>
          </p:cNvSpPr>
          <p:nvPr>
            <p:ph sz="quarter" idx="4"/>
          </p:nvPr>
        </p:nvSpPr>
        <p:spPr/>
        <p:txBody>
          <a:bodyPr>
            <a:normAutofit fontScale="70000" lnSpcReduction="20000"/>
          </a:bodyPr>
          <a:lstStyle/>
          <a:p>
            <a:r>
              <a:rPr lang="en-IN" sz="3600" dirty="0"/>
              <a:t>Monitor</a:t>
            </a:r>
          </a:p>
          <a:p>
            <a:r>
              <a:rPr lang="en-IN" sz="3600" dirty="0"/>
              <a:t>Printer</a:t>
            </a:r>
          </a:p>
          <a:p>
            <a:r>
              <a:rPr lang="en-IN" sz="3600" dirty="0"/>
              <a:t>Plotter</a:t>
            </a:r>
          </a:p>
          <a:p>
            <a:r>
              <a:rPr lang="en-IN" sz="3600" dirty="0"/>
              <a:t>Speakers</a:t>
            </a:r>
          </a:p>
          <a:p>
            <a:r>
              <a:rPr lang="en-IN" sz="3600" dirty="0"/>
              <a:t>Head phone</a:t>
            </a:r>
          </a:p>
        </p:txBody>
      </p:sp>
    </p:spTree>
    <p:extLst>
      <p:ext uri="{BB962C8B-B14F-4D97-AF65-F5344CB8AC3E}">
        <p14:creationId xmlns:p14="http://schemas.microsoft.com/office/powerpoint/2010/main" val="465238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341B-AF71-1A0E-E1E5-083C226CC04B}"/>
              </a:ext>
            </a:extLst>
          </p:cNvPr>
          <p:cNvSpPr>
            <a:spLocks noGrp="1"/>
          </p:cNvSpPr>
          <p:nvPr>
            <p:ph type="title"/>
          </p:nvPr>
        </p:nvSpPr>
        <p:spPr/>
        <p:txBody>
          <a:bodyPr/>
          <a:lstStyle/>
          <a:p>
            <a:pPr algn="ctr"/>
            <a:r>
              <a:rPr lang="en-IN" dirty="0"/>
              <a:t>Memory</a:t>
            </a:r>
          </a:p>
        </p:txBody>
      </p:sp>
      <p:sp>
        <p:nvSpPr>
          <p:cNvPr id="3" name="Content Placeholder 2">
            <a:extLst>
              <a:ext uri="{FF2B5EF4-FFF2-40B4-BE49-F238E27FC236}">
                <a16:creationId xmlns:a16="http://schemas.microsoft.com/office/drawing/2014/main" id="{9E316C6E-A957-A093-8003-BEA88FF46DA3}"/>
              </a:ext>
            </a:extLst>
          </p:cNvPr>
          <p:cNvSpPr>
            <a:spLocks noGrp="1"/>
          </p:cNvSpPr>
          <p:nvPr>
            <p:ph idx="1"/>
          </p:nvPr>
        </p:nvSpPr>
        <p:spPr/>
        <p:txBody>
          <a:bodyPr>
            <a:normAutofit fontScale="70000" lnSpcReduction="20000"/>
          </a:bodyPr>
          <a:lstStyle/>
          <a:p>
            <a:r>
              <a:rPr lang="en-IN" dirty="0"/>
              <a:t>The quick brown fox jumps over the lazy dog. The quick brown fox jumps over the lazy dog. The quick brown fox jumps over the lazy dog. The quick brown fox jumps over the lazy dog. The quick brown fox jumps over the lazy dog. </a:t>
            </a:r>
          </a:p>
          <a:p>
            <a:endParaRPr lang="en-IN" dirty="0"/>
          </a:p>
          <a:p>
            <a:r>
              <a:rPr lang="en-IN" dirty="0"/>
              <a:t>The quick brown fox jumps over the lazy dog. The quick brown fox jumps over the lazy dog. The quick brown fox jumps over the lazy dog. The quick brown fox jumps over the lazy dog. The quick brown fox jumps over the lazy dog. </a:t>
            </a:r>
          </a:p>
          <a:p>
            <a:endParaRPr lang="en-IN" dirty="0"/>
          </a:p>
          <a:p>
            <a:r>
              <a:rPr lang="en-IN" dirty="0"/>
              <a:t>The quick brown fox jumps over the lazy dog. The quick brown fox jumps over the lazy dog. The quick brown fox jumps over the lazy dog. The quick brown fox jumps over the lazy dog. The quick brown fox jumps over the lazy dog. </a:t>
            </a:r>
          </a:p>
          <a:p>
            <a:endParaRPr lang="en-IN" dirty="0"/>
          </a:p>
        </p:txBody>
      </p:sp>
    </p:spTree>
    <p:extLst>
      <p:ext uri="{BB962C8B-B14F-4D97-AF65-F5344CB8AC3E}">
        <p14:creationId xmlns:p14="http://schemas.microsoft.com/office/powerpoint/2010/main" val="3987108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25D9-F850-59FE-18A1-324C9F9C9E1B}"/>
              </a:ext>
            </a:extLst>
          </p:cNvPr>
          <p:cNvSpPr>
            <a:spLocks noGrp="1"/>
          </p:cNvSpPr>
          <p:nvPr>
            <p:ph type="title"/>
          </p:nvPr>
        </p:nvSpPr>
        <p:spPr/>
        <p:txBody>
          <a:bodyPr/>
          <a:lstStyle/>
          <a:p>
            <a:pPr algn="ctr"/>
            <a:r>
              <a:rPr lang="en-IN" dirty="0"/>
              <a:t>Measurement Of Memory</a:t>
            </a:r>
          </a:p>
        </p:txBody>
      </p:sp>
      <p:graphicFrame>
        <p:nvGraphicFramePr>
          <p:cNvPr id="4" name="Table 4">
            <a:extLst>
              <a:ext uri="{FF2B5EF4-FFF2-40B4-BE49-F238E27FC236}">
                <a16:creationId xmlns:a16="http://schemas.microsoft.com/office/drawing/2014/main" id="{3565E5C8-AB2A-CC4C-3FE2-B3E6D8780EEC}"/>
              </a:ext>
            </a:extLst>
          </p:cNvPr>
          <p:cNvGraphicFramePr>
            <a:graphicFrameLocks noGrp="1"/>
          </p:cNvGraphicFramePr>
          <p:nvPr>
            <p:ph idx="1"/>
            <p:extLst>
              <p:ext uri="{D42A27DB-BD31-4B8C-83A1-F6EECF244321}">
                <p14:modId xmlns:p14="http://schemas.microsoft.com/office/powerpoint/2010/main" val="3122989018"/>
              </p:ext>
            </p:extLst>
          </p:nvPr>
        </p:nvGraphicFramePr>
        <p:xfrm>
          <a:off x="1484313" y="2667000"/>
          <a:ext cx="10018712" cy="3124200"/>
        </p:xfrm>
        <a:graphic>
          <a:graphicData uri="http://schemas.openxmlformats.org/drawingml/2006/table">
            <a:tbl>
              <a:tblPr firstRow="1" bandRow="1">
                <a:tableStyleId>{5940675A-B579-460E-94D1-54222C63F5DA}</a:tableStyleId>
              </a:tblPr>
              <a:tblGrid>
                <a:gridCol w="10018714">
                  <a:extLst>
                    <a:ext uri="{9D8B030D-6E8A-4147-A177-3AD203B41FA5}">
                      <a16:colId xmlns:a16="http://schemas.microsoft.com/office/drawing/2014/main" val="456931701"/>
                    </a:ext>
                  </a:extLst>
                </a:gridCol>
              </a:tblGrid>
              <a:tr h="610129">
                <a:tc>
                  <a:txBody>
                    <a:bodyPr/>
                    <a:lstStyle/>
                    <a:p>
                      <a:endParaRPr lang="en-IN"/>
                    </a:p>
                  </a:txBody>
                  <a:tcPr marL="87120" marR="87120"/>
                </a:tc>
                <a:extLst>
                  <a:ext uri="{0D108BD9-81ED-4DB2-BD59-A6C34878D82A}">
                    <a16:rowId xmlns:a16="http://schemas.microsoft.com/office/drawing/2014/main" val="2725993518"/>
                  </a:ext>
                </a:extLst>
              </a:tr>
              <a:tr h="610129">
                <a:tc>
                  <a:txBody>
                    <a:bodyPr/>
                    <a:lstStyle/>
                    <a:p>
                      <a:endParaRPr lang="en-IN"/>
                    </a:p>
                  </a:txBody>
                  <a:tcPr marL="87120" marR="87120"/>
                </a:tc>
                <a:extLst>
                  <a:ext uri="{0D108BD9-81ED-4DB2-BD59-A6C34878D82A}">
                    <a16:rowId xmlns:a16="http://schemas.microsoft.com/office/drawing/2014/main" val="2998128728"/>
                  </a:ext>
                </a:extLst>
              </a:tr>
              <a:tr h="610129">
                <a:tc>
                  <a:txBody>
                    <a:bodyPr/>
                    <a:lstStyle/>
                    <a:p>
                      <a:endParaRPr lang="en-IN"/>
                    </a:p>
                  </a:txBody>
                  <a:tcPr marL="87120" marR="87120"/>
                </a:tc>
                <a:extLst>
                  <a:ext uri="{0D108BD9-81ED-4DB2-BD59-A6C34878D82A}">
                    <a16:rowId xmlns:a16="http://schemas.microsoft.com/office/drawing/2014/main" val="1865083897"/>
                  </a:ext>
                </a:extLst>
              </a:tr>
              <a:tr h="610129">
                <a:tc>
                  <a:txBody>
                    <a:bodyPr/>
                    <a:lstStyle/>
                    <a:p>
                      <a:endParaRPr lang="en-IN"/>
                    </a:p>
                  </a:txBody>
                  <a:tcPr marL="87120" marR="87120"/>
                </a:tc>
                <a:extLst>
                  <a:ext uri="{0D108BD9-81ED-4DB2-BD59-A6C34878D82A}">
                    <a16:rowId xmlns:a16="http://schemas.microsoft.com/office/drawing/2014/main" val="2010362300"/>
                  </a:ext>
                </a:extLst>
              </a:tr>
              <a:tr h="610129">
                <a:tc>
                  <a:txBody>
                    <a:bodyPr/>
                    <a:lstStyle/>
                    <a:p>
                      <a:endParaRPr lang="en-IN"/>
                    </a:p>
                  </a:txBody>
                  <a:tcPr marL="87120" marR="87120"/>
                </a:tc>
                <a:extLst>
                  <a:ext uri="{0D108BD9-81ED-4DB2-BD59-A6C34878D82A}">
                    <a16:rowId xmlns:a16="http://schemas.microsoft.com/office/drawing/2014/main" val="551379252"/>
                  </a:ext>
                </a:extLst>
              </a:tr>
              <a:tr h="610129">
                <a:tc>
                  <a:txBody>
                    <a:bodyPr/>
                    <a:lstStyle/>
                    <a:p>
                      <a:endParaRPr lang="en-IN" dirty="0"/>
                    </a:p>
                  </a:txBody>
                  <a:tcPr marL="87120" marR="87120"/>
                </a:tc>
                <a:extLst>
                  <a:ext uri="{0D108BD9-81ED-4DB2-BD59-A6C34878D82A}">
                    <a16:rowId xmlns:a16="http://schemas.microsoft.com/office/drawing/2014/main" val="648323073"/>
                  </a:ext>
                </a:extLst>
              </a:tr>
            </a:tbl>
          </a:graphicData>
        </a:graphic>
      </p:graphicFrame>
    </p:spTree>
    <p:extLst>
      <p:ext uri="{BB962C8B-B14F-4D97-AF65-F5344CB8AC3E}">
        <p14:creationId xmlns:p14="http://schemas.microsoft.com/office/powerpoint/2010/main" val="3535878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2FA3-8788-31EF-E4B8-351EF4ED9AA4}"/>
              </a:ext>
            </a:extLst>
          </p:cNvPr>
          <p:cNvSpPr>
            <a:spLocks noGrp="1"/>
          </p:cNvSpPr>
          <p:nvPr>
            <p:ph type="title"/>
          </p:nvPr>
        </p:nvSpPr>
        <p:spPr/>
        <p:txBody>
          <a:bodyPr/>
          <a:lstStyle/>
          <a:p>
            <a:pPr algn="ctr"/>
            <a:r>
              <a:rPr lang="en-IN" sz="6000" dirty="0"/>
              <a:t>Video</a:t>
            </a:r>
            <a:endParaRPr lang="en-IN" dirty="0"/>
          </a:p>
        </p:txBody>
      </p:sp>
      <p:pic>
        <p:nvPicPr>
          <p:cNvPr id="4" name="WELCOME TO MY WORLD12365">
            <a:hlinkClick r:id="" action="ppaction://media"/>
            <a:extLst>
              <a:ext uri="{FF2B5EF4-FFF2-40B4-BE49-F238E27FC236}">
                <a16:creationId xmlns:a16="http://schemas.microsoft.com/office/drawing/2014/main" id="{DD678573-055C-0EC5-96CC-59D0BA5D1C7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16338" y="2667000"/>
            <a:ext cx="5554662" cy="3124200"/>
          </a:xfrm>
        </p:spPr>
      </p:pic>
    </p:spTree>
    <p:extLst>
      <p:ext uri="{BB962C8B-B14F-4D97-AF65-F5344CB8AC3E}">
        <p14:creationId xmlns:p14="http://schemas.microsoft.com/office/powerpoint/2010/main" val="398730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96014D-4161-6FD2-4FB7-1EA246B60A91}"/>
              </a:ext>
            </a:extLst>
          </p:cNvPr>
          <p:cNvSpPr/>
          <p:nvPr/>
        </p:nvSpPr>
        <p:spPr>
          <a:xfrm rot="19622474">
            <a:off x="2638390" y="2489815"/>
            <a:ext cx="6691705" cy="1446550"/>
          </a:xfrm>
          <a:prstGeom prst="rect">
            <a:avLst/>
          </a:prstGeom>
          <a:noFill/>
        </p:spPr>
        <p:txBody>
          <a:bodyPr wrap="none" lIns="91440" tIns="45720" rIns="91440" bIns="45720">
            <a:spAutoFit/>
          </a:bodyPr>
          <a:lstStyle/>
          <a:p>
            <a:pPr algn="ctr"/>
            <a:r>
              <a:rPr lang="en-US"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Thanking You </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F5A20218-A094-87FB-A002-8DE24BBEA5D0}"/>
              </a:ext>
            </a:extLst>
          </p:cNvPr>
          <p:cNvSpPr txBox="1"/>
          <p:nvPr/>
        </p:nvSpPr>
        <p:spPr>
          <a:xfrm rot="19695541">
            <a:off x="3830321" y="3942081"/>
            <a:ext cx="6573520" cy="1754326"/>
          </a:xfrm>
          <a:prstGeom prst="rect">
            <a:avLst/>
          </a:prstGeom>
          <a:noFill/>
        </p:spPr>
        <p:txBody>
          <a:bodyPr wrap="square" rtlCol="0">
            <a:spAutoFit/>
          </a:bodyPr>
          <a:lstStyle/>
          <a:p>
            <a:pPr algn="ctr"/>
            <a:r>
              <a:rPr lang="en-IN" b="1" dirty="0">
                <a:solidFill>
                  <a:srgbClr val="00B050"/>
                </a:solidFill>
              </a:rPr>
              <a:t>The quick brown fox jumps over the lazy dog. The quick brown fox jumps over the lazy dog. The quick brown fox jumps over the lazy dog. The quick brown fox jumps over the lazy dog. The quick brown fox jumps over the lazy dog. </a:t>
            </a:r>
          </a:p>
          <a:p>
            <a:endParaRPr lang="en-IN" dirty="0"/>
          </a:p>
          <a:p>
            <a:endParaRPr lang="en-IN" dirty="0"/>
          </a:p>
        </p:txBody>
      </p:sp>
      <mc:AlternateContent xmlns:mc="http://schemas.openxmlformats.org/markup-compatibility/2006">
        <mc:Choice xmlns:am3d="http://schemas.microsoft.com/office/drawing/2017/model3d" Requires="am3d">
          <p:graphicFrame>
            <p:nvGraphicFramePr>
              <p:cNvPr id="4" name="3D Model 3" descr="Bluebonnet Flower">
                <a:extLst>
                  <a:ext uri="{FF2B5EF4-FFF2-40B4-BE49-F238E27FC236}">
                    <a16:creationId xmlns:a16="http://schemas.microsoft.com/office/drawing/2014/main" id="{FCE34B43-0587-2FB1-07D3-DE77F124E345}"/>
                  </a:ext>
                </a:extLst>
              </p:cNvPr>
              <p:cNvGraphicFramePr>
                <a:graphicFrameLocks noChangeAspect="1"/>
              </p:cNvGraphicFramePr>
              <p:nvPr>
                <p:extLst>
                  <p:ext uri="{D42A27DB-BD31-4B8C-83A1-F6EECF244321}">
                    <p14:modId xmlns:p14="http://schemas.microsoft.com/office/powerpoint/2010/main" val="273961761"/>
                  </p:ext>
                </p:extLst>
              </p:nvPr>
            </p:nvGraphicFramePr>
            <p:xfrm>
              <a:off x="983889" y="535942"/>
              <a:ext cx="1807782" cy="4928581"/>
            </p:xfrm>
            <a:graphic>
              <a:graphicData uri="http://schemas.microsoft.com/office/drawing/2017/model3d">
                <am3d:model3d r:embed="rId2">
                  <am3d:spPr>
                    <a:xfrm>
                      <a:off x="0" y="0"/>
                      <a:ext cx="1807782" cy="4928581"/>
                    </a:xfrm>
                    <a:prstGeom prst="rect">
                      <a:avLst/>
                    </a:prstGeom>
                  </am3d:spPr>
                  <am3d:camera>
                    <am3d:pos x="0" y="0" z="52764480"/>
                    <am3d:up dx="0" dy="36000000" dz="0"/>
                    <am3d:lookAt x="0" y="0" z="0"/>
                    <am3d:perspective fov="2700000"/>
                  </am3d:camera>
                  <am3d:trans>
                    <am3d:meterPerModelUnit n="659630" d="1000000"/>
                    <am3d:preTrans dx="68061" dy="-17998289" dz="-88286"/>
                    <am3d:scale>
                      <am3d:sx n="1000000" d="1000000"/>
                      <am3d:sy n="1000000" d="1000000"/>
                      <am3d:sz n="1000000" d="1000000"/>
                    </am3d:scale>
                    <am3d:rot ax="205583" ay="-544584" az="-32472"/>
                    <am3d:postTrans dx="0" dy="0" dz="0"/>
                  </am3d:trans>
                  <am3d:raster rName="Office3DRenderer" rVer="16.0.8326">
                    <am3d:blip r:embed="rId3"/>
                  </am3d:raster>
                  <am3d:objViewport viewportSz="57658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luebonnet Flower">
                <a:extLst>
                  <a:ext uri="{FF2B5EF4-FFF2-40B4-BE49-F238E27FC236}">
                    <a16:creationId xmlns:a16="http://schemas.microsoft.com/office/drawing/2014/main" id="{FCE34B43-0587-2FB1-07D3-DE77F124E345}"/>
                  </a:ext>
                </a:extLst>
              </p:cNvPr>
              <p:cNvPicPr>
                <a:picLocks noGrp="1" noRot="1" noChangeAspect="1" noMove="1" noResize="1" noEditPoints="1" noAdjustHandles="1" noChangeArrowheads="1" noChangeShapeType="1" noCrop="1"/>
              </p:cNvPicPr>
              <p:nvPr/>
            </p:nvPicPr>
            <p:blipFill>
              <a:blip r:embed="rId3"/>
              <a:stretch>
                <a:fillRect/>
              </a:stretch>
            </p:blipFill>
            <p:spPr>
              <a:xfrm>
                <a:off x="983889" y="535942"/>
                <a:ext cx="1807782" cy="4928581"/>
              </a:xfrm>
              <a:prstGeom prst="rect">
                <a:avLst/>
              </a:prstGeom>
            </p:spPr>
          </p:pic>
        </mc:Fallback>
      </mc:AlternateContent>
    </p:spTree>
    <p:extLst>
      <p:ext uri="{BB962C8B-B14F-4D97-AF65-F5344CB8AC3E}">
        <p14:creationId xmlns:p14="http://schemas.microsoft.com/office/powerpoint/2010/main" val="4216149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Parallax</Template>
  <TotalTime>20</TotalTime>
  <Words>311</Words>
  <Application>Microsoft Office PowerPoint</Application>
  <PresentationFormat>Widescreen</PresentationFormat>
  <Paragraphs>28</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Arial Black</vt:lpstr>
      <vt:lpstr>Corbel</vt:lpstr>
      <vt:lpstr>Parallax</vt:lpstr>
      <vt:lpstr>Welcome to Presentation</vt:lpstr>
      <vt:lpstr>Definition </vt:lpstr>
      <vt:lpstr>Computer</vt:lpstr>
      <vt:lpstr>Input &amp; Output</vt:lpstr>
      <vt:lpstr>Memory</vt:lpstr>
      <vt:lpstr>Measurement Of Memory</vt:lpstr>
      <vt:lpstr>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Presentation</dc:title>
  <dc:creator>rashmi vernekar</dc:creator>
  <cp:lastModifiedBy>rashmi vernekar</cp:lastModifiedBy>
  <cp:revision>1</cp:revision>
  <dcterms:created xsi:type="dcterms:W3CDTF">2022-12-26T05:57:32Z</dcterms:created>
  <dcterms:modified xsi:type="dcterms:W3CDTF">2022-12-26T06:18:25Z</dcterms:modified>
</cp:coreProperties>
</file>